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9"/>
  </p:notesMasterIdLst>
  <p:sldSz cx="12192000" cy="6858000" type="custom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ype="http://schemas.openxmlformats.org/officeDocument/2006/relationships/presProps" Target="presProps.xml"/>  <Relationship Id="rId26" Type="http://schemas.openxmlformats.org/officeDocument/2006/relationships/viewProps" Target="viewProps.xml"/>  <Relationship Id="rId27" Type="http://schemas.openxmlformats.org/officeDocument/2006/relationships/theme" Target="theme/theme1.xml"/>  <Relationship Id="rId28" Type="http://schemas.openxmlformats.org/officeDocument/2006/relationships/tableStyles" Target="tableStyles.xml"/>  <Relationship Id="rId2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
<Relationships xmlns="http://schemas.openxmlformats.org/package/2006/relationships"><Relationship Id="rId1" Target="../media/image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1.xml.rels><?xml version="1.0" encoding="UTF-8" standalone="yes"?>
<Relationships xmlns="http://schemas.openxmlformats.org/package/2006/relationships"><Relationship Id="rId1" Target="../media/image1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2.xml.rels><?xml version="1.0" encoding="UTF-8" standalone="yes"?>
<Relationships xmlns="http://schemas.openxmlformats.org/package/2006/relationships"><Relationship Id="rId1" Target="../media/image1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3.xml.rels><?xml version="1.0" encoding="UTF-8" standalone="yes"?>
<Relationships xmlns="http://schemas.openxmlformats.org/package/2006/relationships"><Relationship Id="rId1" Target="../media/image1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4.xml.rels><?xml version="1.0" encoding="UTF-8" standalone="yes"?>
<Relationships xmlns="http://schemas.openxmlformats.org/package/2006/relationships"><Relationship Id="rId1" Target="../media/image1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5.xml.rels><?xml version="1.0" encoding="UTF-8" standalone="yes"?>
<Relationships xmlns="http://schemas.openxmlformats.org/package/2006/relationships"><Relationship Id="rId1" Target="../media/image1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6.xml.rels><?xml version="1.0" encoding="UTF-8" standalone="yes"?>
<Relationships xmlns="http://schemas.openxmlformats.org/package/2006/relationships"><Relationship Id="rId1" Target="../media/image1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7.xml.rels><?xml version="1.0" encoding="UTF-8" standalone="yes"?>
<Relationships xmlns="http://schemas.openxmlformats.org/package/2006/relationships"><Relationship Id="rId1" Target="../media/image1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8.xml.rels><?xml version="1.0" encoding="UTF-8" standalone="yes"?>
<Relationships xmlns="http://schemas.openxmlformats.org/package/2006/relationships"><Relationship Id="rId1" Target="../media/image1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9.xml.rels><?xml version="1.0" encoding="UTF-8" standalone="yes"?>
<Relationships xmlns="http://schemas.openxmlformats.org/package/2006/relationships"><Relationship Id="rId1" Target="../media/image1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0.xml.rels><?xml version="1.0" encoding="UTF-8" standalone="yes"?>
<Relationships xmlns="http://schemas.openxmlformats.org/package/2006/relationships"><Relationship Id="rId1" Target="../media/image1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1.xml.rels><?xml version="1.0" encoding="UTF-8" standalone="yes"?>
<Relationships xmlns="http://schemas.openxmlformats.org/package/2006/relationships"><Relationship Id="rId1" Target="../media/image2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2.xml.rels><?xml version="1.0" encoding="UTF-8" standalone="yes"?>
<Relationships xmlns="http://schemas.openxmlformats.org/package/2006/relationships"><Relationship Id="rId1" Target="../media/image2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3.xml.rels><?xml version="1.0" encoding="UTF-8" standalone="yes"?>
<Relationships xmlns="http://schemas.openxmlformats.org/package/2006/relationships"><Relationship Id="rId1" Target="../media/image2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4.xml.rels><?xml version="1.0" encoding="UTF-8" standalone="yes"?>
<Relationships xmlns="http://schemas.openxmlformats.org/package/2006/relationships"><Relationship Id="rId1" Target="../media/image2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.xml.rels><?xml version="1.0" encoding="UTF-8" standalone="yes"?>
<Relationships xmlns="http://schemas.openxmlformats.org/package/2006/relationships"><Relationship Id="rId1" Target="../media/image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.xml.rels><?xml version="1.0" encoding="UTF-8" standalone="yes"?>
<Relationships xmlns="http://schemas.openxmlformats.org/package/2006/relationships"><Relationship Id="rId1" Target="../media/image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.xml.rels><?xml version="1.0" encoding="UTF-8" standalone="yes"?>
<Relationships xmlns="http://schemas.openxmlformats.org/package/2006/relationships"><Relationship Id="rId1" Target="../media/image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.xml.rels><?xml version="1.0" encoding="UTF-8" standalone="yes"?>
<Relationships xmlns="http://schemas.openxmlformats.org/package/2006/relationships"><Relationship Id="rId1" Target="../media/image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7.xml.rels><?xml version="1.0" encoding="UTF-8" standalone="yes"?>
<Relationships xmlns="http://schemas.openxmlformats.org/package/2006/relationships"><Relationship Id="rId1" Target="../media/image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8.xml.rels><?xml version="1.0" encoding="UTF-8" standalone="yes"?>
<Relationships xmlns="http://schemas.openxmlformats.org/package/2006/relationships"><Relationship Id="rId1" Target="../media/image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9.xml.rels><?xml version="1.0" encoding="UTF-8" standalone="yes"?>
<Relationships xmlns="http://schemas.openxmlformats.org/package/2006/relationships"><Relationship Id="rId1" Target="../media/image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slideLayouts/slideLayout13.xml" Type="http://schemas.openxmlformats.org/officeDocument/2006/relationships/slideLayout"/><Relationship Id="rId14" Target="../slideLayouts/slideLayout14.xml" Type="http://schemas.openxmlformats.org/officeDocument/2006/relationships/slideLayout"/><Relationship Id="rId15" Target="../slideLayouts/slideLayout15.xml" Type="http://schemas.openxmlformats.org/officeDocument/2006/relationships/slideLayout"/><Relationship Id="rId16" Target="../slideLayouts/slideLayout16.xml" Type="http://schemas.openxmlformats.org/officeDocument/2006/relationships/slideLayout"/><Relationship Id="rId17" Target="../slideLayouts/slideLayout17.xml" Type="http://schemas.openxmlformats.org/officeDocument/2006/relationships/slideLayout"/><Relationship Id="rId18" Target="../slideLayouts/slideLayout18.xml" Type="http://schemas.openxmlformats.org/officeDocument/2006/relationships/slideLayout"/><Relationship Id="rId19" Target="../slideLayouts/slideLayout19.xml" Type="http://schemas.openxmlformats.org/officeDocument/2006/relationships/slideLayout"/><Relationship Id="rId20" Target="../slideLayouts/slideLayout20.xml" Type="http://schemas.openxmlformats.org/officeDocument/2006/relationships/slideLayout"/><Relationship Id="rId21" Target="../slideLayouts/slideLayout21.xml" Type="http://schemas.openxmlformats.org/officeDocument/2006/relationships/slideLayout"/><Relationship Id="rId22" Target="../slideLayouts/slideLayout22.xml" Type="http://schemas.openxmlformats.org/officeDocument/2006/relationships/slideLayout"/><Relationship Id="rId23" Target="../slideLayouts/slideLayout23.xml" Type="http://schemas.openxmlformats.org/officeDocument/2006/relationships/slideLayout"/><Relationship Id="rId24" Target="../slideLayouts/slideLayout24.xml" Type="http://schemas.openxmlformats.org/officeDocument/2006/relationships/slideLayout"/><Relationship Id="rId25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slideLayouts/slideLayout12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slideLayouts/slideLayout14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slideLayouts/slideLayout16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slideLayouts/slideLayout17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slideLayouts/slideLayout18.xml" Type="http://schemas.openxmlformats.org/officeDocument/2006/relationships/slideLayout"/><Relationship Id="rId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slideLayouts/slideLayout19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slideLayouts/slideLayout20.xml" Type="http://schemas.openxmlformats.org/officeDocument/2006/relationships/slideLayout"/><Relationship Id="rId2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3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slideLayouts/slideLayout21.xml" Type="http://schemas.openxmlformats.org/officeDocument/2006/relationships/slideLayout"/><Relationship Id="rId2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slideLayouts/slideLayout22.xml" Type="http://schemas.openxmlformats.org/officeDocument/2006/relationships/slideLayout"/><Relationship Id="rId2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slideLayouts/slideLayout23.xml" Type="http://schemas.openxmlformats.org/officeDocument/2006/relationships/slideLayout"/><Relationship Id="rId2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slideLayouts/slideLayout24.xml" Type="http://schemas.openxmlformats.org/officeDocument/2006/relationships/slideLayout"/><Relationship Id="rId2" Target="../notesSlides/notesSlide23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slideLayouts/slideLayout4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slideLayouts/slideLayout5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slideLayouts/slideLayout6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slideLayouts/slideLayout8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slideLayouts/slideLayout9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slideLayouts/slideLayout10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2020-03-03T08:17:08.085Z</dcterms:created>
  <dcterms:modified xsi:type="dcterms:W3CDTF">2020-03-03T08:17:08.085Z</dcterms:modified>
</cp:coreProperties>
</file>